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6" r:id="rId7"/>
    <p:sldId id="265" r:id="rId8"/>
    <p:sldId id="260" r:id="rId9"/>
    <p:sldId id="261" r:id="rId10"/>
    <p:sldId id="263" r:id="rId11"/>
    <p:sldId id="264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13-3-2014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13-3-2014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13-3-2014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13-3-2014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13-3-2014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13-3-2014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13-3-2014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13-3-2014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13-3-2014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13-3-2014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13-3-2014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13-3-2014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>Hoefkunde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Anatomie</a:t>
            </a:r>
            <a:endParaRPr lang="nl-NL" dirty="0"/>
          </a:p>
        </p:txBody>
      </p:sp>
      <p:pic>
        <p:nvPicPr>
          <p:cNvPr id="6146" name="Picture 2" descr="http://www.paarden-info.be/paarden-fotos/hoef-paard-anatom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73325" cy="2003494"/>
          </a:xfrm>
          <a:prstGeom prst="rect">
            <a:avLst/>
          </a:prstGeom>
          <a:noFill/>
        </p:spPr>
      </p:pic>
      <p:pic>
        <p:nvPicPr>
          <p:cNvPr id="6148" name="Picture 4" descr="http://users.belgacom.net/paardenwereld/Gedrag/hoe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43116"/>
            <a:ext cx="2500298" cy="2293267"/>
          </a:xfrm>
          <a:prstGeom prst="rect">
            <a:avLst/>
          </a:prstGeom>
          <a:noFill/>
        </p:spPr>
      </p:pic>
      <p:pic>
        <p:nvPicPr>
          <p:cNvPr id="6150" name="Picture 6" descr="http://www.paardenschoenen.nl/art/doorsnede_hoef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00570"/>
            <a:ext cx="2804876" cy="1968513"/>
          </a:xfrm>
          <a:prstGeom prst="rect">
            <a:avLst/>
          </a:prstGeom>
          <a:noFill/>
        </p:spPr>
      </p:pic>
      <p:pic>
        <p:nvPicPr>
          <p:cNvPr id="7" name="Picture 5" descr="NoFootNoHorseAFA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357166"/>
            <a:ext cx="2687628" cy="27901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Bloedvaten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16632"/>
            <a:ext cx="5236633" cy="6366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Hoefkatrolgebied</a:t>
            </a:r>
            <a:endParaRPr lang="nl-NL" b="1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12195" b="36582"/>
          <a:stretch>
            <a:fillRect/>
          </a:stretch>
        </p:blipFill>
        <p:spPr bwMode="auto">
          <a:xfrm>
            <a:off x="642910" y="2214554"/>
            <a:ext cx="5143536" cy="3859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5786446" y="2071678"/>
            <a:ext cx="2900354" cy="4054485"/>
          </a:xfrm>
        </p:spPr>
        <p:txBody>
          <a:bodyPr/>
          <a:lstStyle/>
          <a:p>
            <a:r>
              <a:rPr lang="nl-NL" dirty="0" smtClean="0"/>
              <a:t>1. Straalbeen</a:t>
            </a:r>
          </a:p>
          <a:p>
            <a:r>
              <a:rPr lang="nl-NL" dirty="0" smtClean="0"/>
              <a:t>2. Hoefbeen</a:t>
            </a:r>
          </a:p>
          <a:p>
            <a:r>
              <a:rPr lang="nl-NL" dirty="0" smtClean="0"/>
              <a:t>3. Kroonbeen</a:t>
            </a:r>
          </a:p>
          <a:p>
            <a:r>
              <a:rPr lang="nl-NL" dirty="0" smtClean="0"/>
              <a:t>7. Diepe buigpees</a:t>
            </a:r>
          </a:p>
          <a:p>
            <a:r>
              <a:rPr lang="nl-NL" dirty="0" smtClean="0"/>
              <a:t>A. Slijmbeurs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De ondervoet</a:t>
            </a:r>
            <a:endParaRPr lang="nl-NL" b="1" dirty="0"/>
          </a:p>
        </p:txBody>
      </p:sp>
      <p:pic>
        <p:nvPicPr>
          <p:cNvPr id="51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1643050"/>
            <a:ext cx="4510119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Pezen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nl-NL" sz="2400" dirty="0" smtClean="0"/>
              <a:t>Rood</a:t>
            </a:r>
          </a:p>
          <a:p>
            <a:pPr lvl="1">
              <a:buFont typeface="Wingdings" pitchFamily="2" charset="2"/>
              <a:buChar char="Ø"/>
            </a:pPr>
            <a:r>
              <a:rPr lang="nl-NL" sz="2400" dirty="0" smtClean="0"/>
              <a:t>Strekpees</a:t>
            </a:r>
          </a:p>
          <a:p>
            <a:pPr lvl="1">
              <a:buFont typeface="Wingdings" pitchFamily="2" charset="2"/>
              <a:buChar char="q"/>
            </a:pPr>
            <a:endParaRPr lang="nl-NL" sz="2400" dirty="0" smtClean="0"/>
          </a:p>
          <a:p>
            <a:pPr>
              <a:buFont typeface="Wingdings" pitchFamily="2" charset="2"/>
              <a:buChar char="q"/>
            </a:pPr>
            <a:r>
              <a:rPr lang="nl-NL" sz="2400" dirty="0" smtClean="0"/>
              <a:t>Blauw</a:t>
            </a:r>
          </a:p>
          <a:p>
            <a:pPr lvl="1">
              <a:buFont typeface="Wingdings" pitchFamily="2" charset="2"/>
              <a:buChar char="Ø"/>
            </a:pPr>
            <a:r>
              <a:rPr lang="nl-NL" sz="2400" dirty="0" smtClean="0"/>
              <a:t>Diepe buigpees</a:t>
            </a:r>
          </a:p>
          <a:p>
            <a:pPr lvl="1">
              <a:buFont typeface="Wingdings" pitchFamily="2" charset="2"/>
              <a:buChar char="q"/>
            </a:pPr>
            <a:endParaRPr lang="nl-NL" sz="2400" dirty="0" smtClean="0"/>
          </a:p>
          <a:p>
            <a:pPr>
              <a:buFont typeface="Wingdings" pitchFamily="2" charset="2"/>
              <a:buChar char="q"/>
            </a:pPr>
            <a:r>
              <a:rPr lang="nl-NL" sz="2400" dirty="0" smtClean="0"/>
              <a:t>Groen</a:t>
            </a:r>
          </a:p>
          <a:p>
            <a:pPr lvl="1">
              <a:buFont typeface="Wingdings" pitchFamily="2" charset="2"/>
              <a:buChar char="Ø"/>
            </a:pPr>
            <a:r>
              <a:rPr lang="nl-NL" sz="2400" dirty="0" smtClean="0"/>
              <a:t>Oppervlakkige </a:t>
            </a:r>
          </a:p>
          <a:p>
            <a:pPr lvl="1">
              <a:buNone/>
            </a:pPr>
            <a:r>
              <a:rPr lang="nl-NL" sz="2400" dirty="0" smtClean="0"/>
              <a:t>     buigpees</a:t>
            </a:r>
          </a:p>
          <a:p>
            <a:endParaRPr lang="nl-NL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1643050"/>
            <a:ext cx="54006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126055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4098" name="Picture 2" descr="http://www.paardenschoenen.nl/art/doorsnede_hoe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1068" y="260648"/>
            <a:ext cx="8527365" cy="5984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De Hoef</a:t>
            </a:r>
            <a:endParaRPr lang="nl-NL" b="1" dirty="0"/>
          </a:p>
        </p:txBody>
      </p:sp>
      <p:pic>
        <p:nvPicPr>
          <p:cNvPr id="4" name="Picture 5" descr="kk_soleoftrimmedhoof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4860032" cy="4239225"/>
          </a:xfrm>
          <a:prstGeom prst="rect">
            <a:avLst/>
          </a:prstGeom>
          <a:noFill/>
        </p:spPr>
      </p:pic>
      <p:sp>
        <p:nvSpPr>
          <p:cNvPr id="5" name="Rechthoek 4"/>
          <p:cNvSpPr/>
          <p:nvPr/>
        </p:nvSpPr>
        <p:spPr>
          <a:xfrm>
            <a:off x="4716016" y="2276872"/>
            <a:ext cx="4248472" cy="208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nl-NL" dirty="0" smtClean="0"/>
              <a:t> 1.  	Draagrand </a:t>
            </a:r>
            <a:br>
              <a:rPr lang="nl-NL" dirty="0" smtClean="0"/>
            </a:br>
            <a:r>
              <a:rPr lang="nl-NL" dirty="0" smtClean="0"/>
              <a:t> 2. 	Witte lijn </a:t>
            </a:r>
            <a:br>
              <a:rPr lang="nl-NL" dirty="0" smtClean="0"/>
            </a:br>
            <a:r>
              <a:rPr lang="nl-NL" dirty="0" smtClean="0"/>
              <a:t> 3. 	Hoornzool </a:t>
            </a:r>
            <a:br>
              <a:rPr lang="nl-NL" dirty="0" smtClean="0"/>
            </a:br>
            <a:r>
              <a:rPr lang="nl-NL" dirty="0" smtClean="0"/>
              <a:t> 4. 	Straal </a:t>
            </a:r>
            <a:br>
              <a:rPr lang="nl-NL" dirty="0" smtClean="0"/>
            </a:br>
            <a:r>
              <a:rPr lang="nl-NL" dirty="0" smtClean="0"/>
              <a:t> 5. 	Zijdelingse straalgroeven </a:t>
            </a:r>
            <a:br>
              <a:rPr lang="nl-NL" dirty="0" smtClean="0"/>
            </a:br>
            <a:r>
              <a:rPr lang="nl-NL" dirty="0" smtClean="0"/>
              <a:t> 6.	Middelste straalgroeven </a:t>
            </a:r>
            <a:br>
              <a:rPr lang="nl-NL" dirty="0" smtClean="0"/>
            </a:br>
            <a:r>
              <a:rPr lang="nl-NL" dirty="0" smtClean="0"/>
              <a:t> 7. 	</a:t>
            </a:r>
            <a:r>
              <a:rPr lang="nl-NL" dirty="0" err="1" smtClean="0"/>
              <a:t>Hoornige</a:t>
            </a:r>
            <a:r>
              <a:rPr lang="nl-NL" dirty="0" smtClean="0"/>
              <a:t> </a:t>
            </a:r>
            <a:r>
              <a:rPr lang="nl-NL" dirty="0" err="1" smtClean="0"/>
              <a:t>steunsels</a:t>
            </a:r>
            <a:r>
              <a:rPr lang="nl-NL" dirty="0" smtClean="0"/>
              <a:t>  </a:t>
            </a:r>
            <a:br>
              <a:rPr lang="nl-NL" dirty="0" smtClean="0"/>
            </a:br>
            <a:r>
              <a:rPr lang="nl-NL" dirty="0" smtClean="0"/>
              <a:t> 8.	</a:t>
            </a:r>
            <a:r>
              <a:rPr lang="nl-NL" dirty="0" err="1" smtClean="0"/>
              <a:t>Hoornige</a:t>
            </a:r>
            <a:r>
              <a:rPr lang="nl-NL" dirty="0" smtClean="0"/>
              <a:t> ballen </a:t>
            </a:r>
            <a:r>
              <a:rPr lang="nl-NL" smtClean="0"/>
              <a:t>(Hoefballen)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 9.	Verzenen </a:t>
            </a:r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De hoeven</a:t>
            </a:r>
            <a:endParaRPr lang="nl-NL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071546"/>
            <a:ext cx="7477766" cy="5440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De hoornschoen</a:t>
            </a:r>
            <a:endParaRPr lang="nl-NL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28667"/>
          <a:stretch>
            <a:fillRect/>
          </a:stretch>
        </p:blipFill>
        <p:spPr bwMode="auto">
          <a:xfrm>
            <a:off x="571472" y="2071678"/>
            <a:ext cx="8239313" cy="3252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785926"/>
            <a:ext cx="6453090" cy="2802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hthoek 4"/>
          <p:cNvSpPr/>
          <p:nvPr/>
        </p:nvSpPr>
        <p:spPr>
          <a:xfrm>
            <a:off x="714348" y="4786323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Hoefbeen zit in de hoornschoen</a:t>
            </a:r>
          </a:p>
          <a:p>
            <a:pPr lvl="1"/>
            <a:r>
              <a:rPr lang="nl-NL" dirty="0" smtClean="0"/>
              <a:t>Zit vast met de vleeslamellen tussen de hoornlamellen van de hoornschoen</a:t>
            </a:r>
          </a:p>
          <a:p>
            <a:pPr lvl="1"/>
            <a:r>
              <a:rPr lang="nl-NL" dirty="0" smtClean="0"/>
              <a:t>‘Hangt’ in de hoornschoen</a:t>
            </a:r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3285" t="3156" r="11215" b="8453"/>
          <a:stretch>
            <a:fillRect/>
          </a:stretch>
        </p:blipFill>
        <p:spPr bwMode="auto">
          <a:xfrm>
            <a:off x="971600" y="188640"/>
            <a:ext cx="7353592" cy="645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63</Words>
  <Application>Microsoft Office PowerPoint</Application>
  <PresentationFormat>Diavoorstelling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Office-thema</vt:lpstr>
      <vt:lpstr>Hoefkunde</vt:lpstr>
      <vt:lpstr>De ondervoet</vt:lpstr>
      <vt:lpstr>Pezen</vt:lpstr>
      <vt:lpstr>PowerPoint-presentatie</vt:lpstr>
      <vt:lpstr>De Hoef</vt:lpstr>
      <vt:lpstr>De hoeven</vt:lpstr>
      <vt:lpstr>De hoornschoen</vt:lpstr>
      <vt:lpstr>PowerPoint-presentatie</vt:lpstr>
      <vt:lpstr>PowerPoint-presentatie</vt:lpstr>
      <vt:lpstr>Bloedvaten</vt:lpstr>
      <vt:lpstr>Hoefkatrolgebied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Hoefverzorging</dc:title>
  <cp:lastModifiedBy>gebruikker</cp:lastModifiedBy>
  <cp:revision>37</cp:revision>
  <dcterms:modified xsi:type="dcterms:W3CDTF">2014-03-13T09:26:41Z</dcterms:modified>
</cp:coreProperties>
</file>